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0" r:id="rId6"/>
    <p:sldId id="271" r:id="rId7"/>
    <p:sldId id="272" r:id="rId8"/>
    <p:sldId id="273" r:id="rId9"/>
  </p:sldIdLst>
  <p:sldSz cx="12192000" cy="6858000"/>
  <p:notesSz cx="6858000" cy="9144000"/>
  <p:custShowLst>
    <p:custShow name="Q1_0" id="0">
      <p:sldLst>
        <p:sld r:id="rId6"/>
      </p:sldLst>
    </p:custShow>
    <p:custShow name="Q1_1" id="1">
      <p:sldLst>
        <p:sld r:id="rId7"/>
      </p:sldLst>
    </p:custShow>
    <p:custShow name="Q1_2" id="2">
      <p:sldLst>
        <p:sld r:id="rId8"/>
      </p:sldLst>
    </p:custShow>
    <p:custShow name="Q1_3" id="3">
      <p:sldLst>
        <p:sld r:id="rId9"/>
      </p:sldLst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/>
    </p:custShow>
    <p:custShow name="Q4_1" id="13">
      <p:sldLst/>
    </p:custShow>
    <p:custShow name="Q4_2" id="14">
      <p:sldLst/>
    </p:custShow>
    <p:custShow name="Q4_3" id="15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65223017-F684-40AC-8B74-0ABC23860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5560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nsCView">
            <a:hlinkClick r:id="" action="ppaction://customshow?id=3&amp;return=true"/>
            <a:extLst>
              <a:ext uri="{FF2B5EF4-FFF2-40B4-BE49-F238E27FC236}">
                <a16:creationId xmlns:a16="http://schemas.microsoft.com/office/drawing/2014/main" id="{ADB2CF8E-449B-4935-8596-2A0AA4502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140200"/>
            <a:ext cx="3728042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7" name="AnsBView">
            <a:hlinkClick r:id="" action="ppaction://customshow?id=2&amp;return=true"/>
            <a:extLst>
              <a:ext uri="{FF2B5EF4-FFF2-40B4-BE49-F238E27FC236}">
                <a16:creationId xmlns:a16="http://schemas.microsoft.com/office/drawing/2014/main" id="{A3414964-87AB-4116-8678-0A43C611E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4140200"/>
            <a:ext cx="3728042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5" name="AnsAView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501F4C5A-84DF-41C0-AD6F-A06AD6881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1" y="4140200"/>
            <a:ext cx="3786951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2F595B77-E240-4858-8D86-56A2873DF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5028522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F4D87C-B325-488C-B421-EB32013F46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B889BA8-3EE4-42AB-9802-0F7A6EE793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1.0_CC">
            <a:hlinkClick r:id="" action="ppaction://media"/>
            <a:extLst>
              <a:ext uri="{FF2B5EF4-FFF2-40B4-BE49-F238E27FC236}">
                <a16:creationId xmlns:a16="http://schemas.microsoft.com/office/drawing/2014/main" id="{C4A578A3-6BC7-40E0-BCF1-64D121D3D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5600" cy="78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124028-20DE-416C-B76D-50E7BF5E9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CB73A27-D234-4763-AD4A-9F9EBD33E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1.1_CC">
            <a:hlinkClick r:id="" action="ppaction://media"/>
            <a:extLst>
              <a:ext uri="{FF2B5EF4-FFF2-40B4-BE49-F238E27FC236}">
                <a16:creationId xmlns:a16="http://schemas.microsoft.com/office/drawing/2014/main" id="{C9F072B2-1CE5-48B0-AEEF-DF663800B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24"/>
          <a:stretch/>
        </p:blipFill>
        <p:spPr>
          <a:xfrm>
            <a:off x="1198800" y="-892800"/>
            <a:ext cx="12104269" cy="7837200"/>
          </a:xfrm>
          <a:prstGeom prst="rect">
            <a:avLst/>
          </a:prstGeom>
        </p:spPr>
      </p:pic>
      <p:sp>
        <p:nvSpPr>
          <p:cNvPr id="4" name="משולש שווה-שוקיים 3">
            <a:extLst>
              <a:ext uri="{FF2B5EF4-FFF2-40B4-BE49-F238E27FC236}">
                <a16:creationId xmlns:a16="http://schemas.microsoft.com/office/drawing/2014/main" id="{55BF0AA9-2F2E-40ED-B2C7-9871640F04E8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54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27735F-3A30-475E-AC95-C4D168FDA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3FBAA2C-F9B7-448A-8BE2-E95F6A053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1.2_CC">
            <a:hlinkClick r:id="" action="ppaction://media"/>
            <a:extLst>
              <a:ext uri="{FF2B5EF4-FFF2-40B4-BE49-F238E27FC236}">
                <a16:creationId xmlns:a16="http://schemas.microsoft.com/office/drawing/2014/main" id="{98DC4AD1-1121-43D9-B244-3431B015C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499" cy="7837200"/>
          </a:xfrm>
          <a:prstGeom prst="rect">
            <a:avLst/>
          </a:prstGeom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97064ADF-2ED0-46DC-8C8A-39F680161BBF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79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537544-421D-4528-84F8-3366E5223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4378E7A-3741-41F7-A4C2-BB28A525E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1.3_CC">
            <a:hlinkClick r:id="" action="ppaction://media"/>
            <a:extLst>
              <a:ext uri="{FF2B5EF4-FFF2-40B4-BE49-F238E27FC236}">
                <a16:creationId xmlns:a16="http://schemas.microsoft.com/office/drawing/2014/main" id="{F229AEC1-34AA-4538-A652-DBC37DDF1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1" cy="78372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723E3DDA-7F45-415A-A4AF-8EE1B476E7B4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01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682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30</cp:revision>
  <dcterms:created xsi:type="dcterms:W3CDTF">2018-05-24T07:10:35Z</dcterms:created>
  <dcterms:modified xsi:type="dcterms:W3CDTF">2020-09-10T11:59:36Z</dcterms:modified>
</cp:coreProperties>
</file>