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0" r:id="rId5"/>
    <p:sldId id="278" r:id="rId6"/>
    <p:sldId id="279" r:id="rId7"/>
    <p:sldId id="280" r:id="rId8"/>
    <p:sldId id="281" r:id="rId9"/>
  </p:sldIdLst>
  <p:sldSz cx="12192000" cy="6858000"/>
  <p:notesSz cx="6858000" cy="9144000"/>
  <p:custShowLst>
    <p:custShow name="Q1_0" id="0">
      <p:sldLst/>
    </p:custShow>
    <p:custShow name="Q1_1" id="1">
      <p:sldLst/>
    </p:custShow>
    <p:custShow name="Q1_2" id="2">
      <p:sldLst/>
    </p:custShow>
    <p:custShow name="Q1_3" id="3">
      <p:sldLst/>
    </p:custShow>
    <p:custShow name="Q2_0" id="4">
      <p:sldLst/>
    </p:custShow>
    <p:custShow name="Q2_1" id="5">
      <p:sldLst/>
    </p:custShow>
    <p:custShow name="Q2_2" id="6">
      <p:sldLst/>
    </p:custShow>
    <p:custShow name="Q2_3" id="7">
      <p:sldLst/>
    </p:custShow>
    <p:custShow name="Q3_0" id="8">
      <p:sldLst>
        <p:sld r:id="rId6"/>
      </p:sldLst>
    </p:custShow>
    <p:custShow name="Q3_1" id="9">
      <p:sldLst>
        <p:sld r:id="rId7"/>
      </p:sldLst>
    </p:custShow>
    <p:custShow name="Q3_2" id="10">
      <p:sldLst>
        <p:sld r:id="rId8"/>
      </p:sldLst>
    </p:custShow>
    <p:custShow name="Q3_3" id="11">
      <p:sldLst>
        <p:sld r:id="rId9"/>
      </p:sldLst>
    </p:custShow>
    <p:custShow name="Q4_0" id="12">
      <p:sldLst/>
    </p:custShow>
    <p:custShow name="Q4_1" id="13">
      <p:sldLst/>
    </p:custShow>
    <p:custShow name="Q4_2" id="14">
      <p:sldLst/>
    </p:custShow>
    <p:custShow name="Q4_3" id="15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94A3D-91C7-49E6-9678-9EE28990B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B0F79-F6B3-46B7-8734-1672FF4BEA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02ECB-F04E-402A-AB86-D10EBF591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5A90D-1174-4048-A0E2-18191A9B2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CCAC-4B55-4C82-AC45-87F02EE7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48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17D4-54DF-4132-94E0-A6585836D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7E0BA-4F88-4C17-A1B6-F9334B694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35B73-8BA9-4011-8F0E-69A44B574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27EE0-F713-4100-8503-3CEB6AF7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CE8C6-B8BD-411D-A9A3-B99A6766E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49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843053-FE70-4173-B20A-7005CADF1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3727D0-C1FA-4132-A713-50F912005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56B75-60D7-45B0-A7F2-AD6597A1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DA2FE-2011-4737-9E07-731FEF7DC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9A887-EC48-47DC-B71A-63AB7493F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1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4DAB4-328B-4B88-9073-B1858857C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54FEA-3074-481D-B67F-9C818B19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AB211C-98C1-4EE6-9CFB-2E3E0AE60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18A75-9BCB-41A9-99F4-1E280731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A25B4-552F-4F49-A747-01AC15B2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0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407BA-614F-4567-A4E6-3A5B31A1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D8F3D-33B6-4358-A160-2C456D8B8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591CE-D8E5-42BF-9CC8-97CF9D20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6A860-63C4-475B-847C-444121456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1B54A-87C9-4403-B232-F751FFEDD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1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7D40-3D53-4095-8619-A3F2D041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FD22-A7B9-4019-9DAC-54B42BBF0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093586-3BDE-4D44-934B-3A392CB39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3F08D9-FAEE-4A94-AABB-DC9093213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3E957-E4B9-4148-AE45-2B90D14F7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2713E-968F-46DB-B4AC-3D2C115AB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E939F-74F9-41B8-A7C4-FEABF553B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4ADB9-E521-4738-A62C-EAA3B8378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4CE12F-4734-42E1-9887-C591AFAD82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873D4-96E6-4096-8074-D295EC2963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11C0AA-0A7D-41C0-9EDA-A94604949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1E1C22-9435-4F17-8D52-4D3874EA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8E8ED-CFCD-418A-A65F-DB28016DD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634E79-F0AE-4678-A92C-A0D17B780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3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405A8-5DC3-4768-AE76-6176651C3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300AC-D2C3-4E3E-B5CB-F88E3411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F6948E-0CE4-4BE2-8408-0E49CF5A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643CB-5B46-4B95-9A8F-02CE53B7A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99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20915-AB17-49C4-BEAE-4022DBCA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4194A-9D95-48B1-BD9D-1E4AD31B8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6B675-1FE8-44F7-841D-E6B51CA1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22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4999-6805-45A2-9CF2-D6DCB07A8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AC948-97F8-4FAF-B9F8-389E3419B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7B084-5AE5-4DD5-8F9E-DEFDFD4EB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E3B3A-ED61-48BA-8E13-D58DB01D7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A309B-A57C-41B3-9407-2A2175539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8E1C7-48BD-4218-8F3B-3900FDDD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CF966-ACA1-47F0-A7C3-4D0F2E1B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023F03-7FDB-49AE-A040-BF019967D7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0501D9-CA2F-4A13-9D16-E12DCE062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76AC19-69B2-4498-B50E-F7F6EA6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978CA8-ED0B-42E7-ABEF-74F0172BF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AA5CB-5C48-434D-B977-AC1E24421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7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3F5FAA-2E79-436F-BB1F-3DB250E9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54994-4FF0-4FAA-81B1-E6620BFC5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7AE23-9139-4BE3-AB28-9E2A4DDED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5D306-1590-46CE-9D66-89B225009E13}" type="datetimeFigureOut">
              <a:rPr lang="en-US" smtClean="0"/>
              <a:t>10-Sep-20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46DA2-FAF2-4093-B3E2-738745D3D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3F8DB-C695-459E-95A7-70D1A20CD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6D76-8D87-4000-A1E1-D926C7976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A0B17A-B038-4F33-A8D1-BEE1B21B96FD}"/>
              </a:ext>
            </a:extLst>
          </p:cNvPr>
          <p:cNvSpPr/>
          <p:nvPr/>
        </p:nvSpPr>
        <p:spPr>
          <a:xfrm>
            <a:off x="4023919" y="2155970"/>
            <a:ext cx="4160940" cy="25586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לחץ להתחיל</a:t>
            </a:r>
          </a:p>
        </p:txBody>
      </p:sp>
    </p:spTree>
    <p:extLst>
      <p:ext uri="{BB962C8B-B14F-4D97-AF65-F5344CB8AC3E}">
        <p14:creationId xmlns:p14="http://schemas.microsoft.com/office/powerpoint/2010/main" val="2921363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hlinkClick r:id="" action="ppaction://customshow?id=8&amp;return=true"/>
            <a:extLst>
              <a:ext uri="{FF2B5EF4-FFF2-40B4-BE49-F238E27FC236}">
                <a16:creationId xmlns:a16="http://schemas.microsoft.com/office/drawing/2014/main" id="{D9503423-4542-4D88-8DEC-5D7F1F749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00" y="1625600"/>
            <a:ext cx="6141957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84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AnsCView">
            <a:hlinkClick r:id="" action="ppaction://customshow?id=10&amp;return=true"/>
            <a:extLst>
              <a:ext uri="{FF2B5EF4-FFF2-40B4-BE49-F238E27FC236}">
                <a16:creationId xmlns:a16="http://schemas.microsoft.com/office/drawing/2014/main" id="{ECFC45B9-A001-41F1-A518-B74EF927A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47" y="4140200"/>
            <a:ext cx="3728042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pic>
        <p:nvPicPr>
          <p:cNvPr id="20" name="AnsBView">
            <a:hlinkClick r:id="" action="ppaction://customshow?id=11&amp;return=true"/>
            <a:extLst>
              <a:ext uri="{FF2B5EF4-FFF2-40B4-BE49-F238E27FC236}">
                <a16:creationId xmlns:a16="http://schemas.microsoft.com/office/drawing/2014/main" id="{1511954B-7285-4128-B65A-79508CB45F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580" y="4140200"/>
            <a:ext cx="3728042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pic>
        <p:nvPicPr>
          <p:cNvPr id="18" name="AnsAView">
            <a:hlinkClick r:id="" action="ppaction://customshow?id=9&amp;return=true"/>
            <a:extLst>
              <a:ext uri="{FF2B5EF4-FFF2-40B4-BE49-F238E27FC236}">
                <a16:creationId xmlns:a16="http://schemas.microsoft.com/office/drawing/2014/main" id="{36384601-82EE-4F30-BE3F-270E3FDD1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00" y="4140200"/>
            <a:ext cx="3782020" cy="2184400"/>
          </a:xfrm>
          <a:prstGeom prst="rect">
            <a:avLst/>
          </a:prstGeom>
          <a:ln w="19050"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6E01FF"/>
                </a:solidFill>
              </a14:hiddenLine>
            </a:ext>
          </a:extLst>
        </p:spPr>
      </p:pic>
      <p:grpSp>
        <p:nvGrpSpPr>
          <p:cNvPr id="4" name="קבוצה 8">
            <a:extLst>
              <a:ext uri="{FF2B5EF4-FFF2-40B4-BE49-F238E27FC236}">
                <a16:creationId xmlns:a16="http://schemas.microsoft.com/office/drawing/2014/main" id="{962F0684-B3BD-436F-99D3-7771A2078AA4}"/>
              </a:ext>
            </a:extLst>
          </p:cNvPr>
          <p:cNvGrpSpPr/>
          <p:nvPr/>
        </p:nvGrpSpPr>
        <p:grpSpPr>
          <a:xfrm>
            <a:off x="2132897" y="6268273"/>
            <a:ext cx="7924104" cy="365982"/>
            <a:chOff x="2132897" y="6092104"/>
            <a:chExt cx="7924104" cy="36598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9732CA0-FC3F-4306-93F9-7B79A5DAA936}"/>
                </a:ext>
              </a:extLst>
            </p:cNvPr>
            <p:cNvSpPr txBox="1"/>
            <p:nvPr/>
          </p:nvSpPr>
          <p:spPr>
            <a:xfrm>
              <a:off x="9696274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1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DF5D31-061D-49E8-B56D-94F38314FBCE}"/>
                </a:ext>
              </a:extLst>
            </p:cNvPr>
            <p:cNvSpPr txBox="1"/>
            <p:nvPr/>
          </p:nvSpPr>
          <p:spPr>
            <a:xfrm>
              <a:off x="5914238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2</a:t>
              </a:r>
              <a:endParaRPr lang="he-IL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D5932A9-AD87-452F-80DA-63BF7899C34F}"/>
                </a:ext>
              </a:extLst>
            </p:cNvPr>
            <p:cNvSpPr txBox="1"/>
            <p:nvPr/>
          </p:nvSpPr>
          <p:spPr>
            <a:xfrm>
              <a:off x="2132897" y="6092104"/>
              <a:ext cx="360727" cy="36598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3</a:t>
              </a:r>
              <a:endParaRPr lang="he-IL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מלבן 7">
            <a:extLst>
              <a:ext uri="{FF2B5EF4-FFF2-40B4-BE49-F238E27FC236}">
                <a16:creationId xmlns:a16="http://schemas.microsoft.com/office/drawing/2014/main" id="{92BDDD33-1791-4743-9B15-EBEE04C12E4B}"/>
              </a:ext>
            </a:extLst>
          </p:cNvPr>
          <p:cNvSpPr/>
          <p:nvPr/>
        </p:nvSpPr>
        <p:spPr>
          <a:xfrm>
            <a:off x="279400" y="3746500"/>
            <a:ext cx="495300" cy="4953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אליפסה 8">
            <a:extLst>
              <a:ext uri="{FF2B5EF4-FFF2-40B4-BE49-F238E27FC236}">
                <a16:creationId xmlns:a16="http://schemas.microsoft.com/office/drawing/2014/main" id="{B582804A-8490-498F-BFCA-EC59605102CA}"/>
              </a:ext>
            </a:extLst>
          </p:cNvPr>
          <p:cNvSpPr/>
          <p:nvPr/>
        </p:nvSpPr>
        <p:spPr>
          <a:xfrm>
            <a:off x="4216400" y="3746500"/>
            <a:ext cx="495300" cy="495300"/>
          </a:xfrm>
          <a:prstGeom prst="ellipse">
            <a:avLst/>
          </a:prstGeom>
          <a:solidFill>
            <a:srgbClr val="08DA3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שולש שווה-שוקיים 9">
            <a:extLst>
              <a:ext uri="{FF2B5EF4-FFF2-40B4-BE49-F238E27FC236}">
                <a16:creationId xmlns:a16="http://schemas.microsoft.com/office/drawing/2014/main" id="{0CB17E26-C400-4E6D-AE3B-D9171FE70DF7}"/>
              </a:ext>
            </a:extLst>
          </p:cNvPr>
          <p:cNvSpPr/>
          <p:nvPr/>
        </p:nvSpPr>
        <p:spPr>
          <a:xfrm>
            <a:off x="8153400" y="3746500"/>
            <a:ext cx="495300" cy="49530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>
            <a:hlinkClick r:id="" action="ppaction://customshow?id=8&amp;return=true"/>
            <a:extLst>
              <a:ext uri="{FF2B5EF4-FFF2-40B4-BE49-F238E27FC236}">
                <a16:creationId xmlns:a16="http://schemas.microsoft.com/office/drawing/2014/main" id="{562B322B-B288-45A2-8AF5-A69FF005F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635000"/>
            <a:ext cx="5017373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5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: פינות מעוגלות 3">
            <a:hlinkClick r:id="" action="ppaction://hlinkshowjump?jump=endshow"/>
            <a:extLst>
              <a:ext uri="{FF2B5EF4-FFF2-40B4-BE49-F238E27FC236}">
                <a16:creationId xmlns:a16="http://schemas.microsoft.com/office/drawing/2014/main" id="{B421104C-2A93-48AB-AB71-648CA14E7580}"/>
              </a:ext>
            </a:extLst>
          </p:cNvPr>
          <p:cNvSpPr/>
          <p:nvPr/>
        </p:nvSpPr>
        <p:spPr>
          <a:xfrm>
            <a:off x="4023919" y="2155970"/>
            <a:ext cx="4160940" cy="25586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he-IL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לחץ לסיום</a:t>
            </a:r>
          </a:p>
        </p:txBody>
      </p:sp>
    </p:spTree>
    <p:extLst>
      <p:ext uri="{BB962C8B-B14F-4D97-AF65-F5344CB8AC3E}">
        <p14:creationId xmlns:p14="http://schemas.microsoft.com/office/powerpoint/2010/main" val="215203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.0_CC">
            <a:hlinkClick r:id="" action="ppaction://media"/>
            <a:extLst>
              <a:ext uri="{FF2B5EF4-FFF2-40B4-BE49-F238E27FC236}">
                <a16:creationId xmlns:a16="http://schemas.microsoft.com/office/drawing/2014/main" id="{D41007B0-88D1-4655-B16E-9AA4673CB1A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40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שולש שווה-שוקיים 3">
            <a:extLst>
              <a:ext uri="{FF2B5EF4-FFF2-40B4-BE49-F238E27FC236}">
                <a16:creationId xmlns:a16="http://schemas.microsoft.com/office/drawing/2014/main" id="{7CD66ECD-96CD-47BA-AFEF-3B1FC7325DDF}"/>
              </a:ext>
            </a:extLst>
          </p:cNvPr>
          <p:cNvSpPr/>
          <p:nvPr/>
        </p:nvSpPr>
        <p:spPr>
          <a:xfrm>
            <a:off x="635000" y="635000"/>
            <a:ext cx="495300" cy="495300"/>
          </a:xfrm>
          <a:prstGeom prst="triangle">
            <a:avLst/>
          </a:prstGeom>
          <a:solidFill>
            <a:srgbClr val="7030A0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" name="3.1_CC">
            <a:hlinkClick r:id="" action="ppaction://media"/>
            <a:extLst>
              <a:ext uri="{FF2B5EF4-FFF2-40B4-BE49-F238E27FC236}">
                <a16:creationId xmlns:a16="http://schemas.microsoft.com/office/drawing/2014/main" id="{8D16B05E-FCE4-411A-8872-48727952A61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.2_CC">
            <a:hlinkClick r:id="" action="ppaction://media"/>
            <a:extLst>
              <a:ext uri="{FF2B5EF4-FFF2-40B4-BE49-F238E27FC236}">
                <a16:creationId xmlns:a16="http://schemas.microsoft.com/office/drawing/2014/main" id="{FD07594D-7DBB-4FE0-B34D-227ECA7671F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  <p:sp>
        <p:nvSpPr>
          <p:cNvPr id="5" name="מלבן 4">
            <a:extLst>
              <a:ext uri="{FF2B5EF4-FFF2-40B4-BE49-F238E27FC236}">
                <a16:creationId xmlns:a16="http://schemas.microsoft.com/office/drawing/2014/main" id="{C0B6F2CB-8DFC-4E96-A8C7-04279C41B1AD}"/>
              </a:ext>
            </a:extLst>
          </p:cNvPr>
          <p:cNvSpPr/>
          <p:nvPr/>
        </p:nvSpPr>
        <p:spPr>
          <a:xfrm>
            <a:off x="700316" y="685802"/>
            <a:ext cx="495300" cy="4953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302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.3_CC">
            <a:hlinkClick r:id="" action="ppaction://media"/>
            <a:extLst>
              <a:ext uri="{FF2B5EF4-FFF2-40B4-BE49-F238E27FC236}">
                <a16:creationId xmlns:a16="http://schemas.microsoft.com/office/drawing/2014/main" id="{1FEA7C23-4000-46CF-943A-304FFCFAEDC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98800" y="-892800"/>
            <a:ext cx="9796500" cy="7837200"/>
          </a:xfrm>
          <a:prstGeom prst="rect">
            <a:avLst/>
          </a:prstGeom>
        </p:spPr>
      </p:pic>
      <p:sp>
        <p:nvSpPr>
          <p:cNvPr id="5" name="אליפסה 4">
            <a:extLst>
              <a:ext uri="{FF2B5EF4-FFF2-40B4-BE49-F238E27FC236}">
                <a16:creationId xmlns:a16="http://schemas.microsoft.com/office/drawing/2014/main" id="{779EB713-2B90-482A-A230-F20BAF7C2234}"/>
              </a:ext>
            </a:extLst>
          </p:cNvPr>
          <p:cNvSpPr/>
          <p:nvPr/>
        </p:nvSpPr>
        <p:spPr>
          <a:xfrm>
            <a:off x="635000" y="635000"/>
            <a:ext cx="495300" cy="495300"/>
          </a:xfrm>
          <a:prstGeom prst="ellipse">
            <a:avLst/>
          </a:prstGeom>
          <a:solidFill>
            <a:srgbClr val="08DA3F"/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62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Mod_V6.1.potm" id="{8A736A81-2F59-46F5-BAE1-1D4BDC27B8BE}" vid="{5A79A10F-BD19-4188-9043-1510B00F90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PowerMod_V6.1</Template>
  <TotalTime>683</TotalTime>
  <Words>7</Words>
  <Application>Microsoft Office PowerPoint</Application>
  <PresentationFormat>מסך רחב</PresentationFormat>
  <Paragraphs>5</Paragraphs>
  <Slides>8</Slides>
  <Notes>0</Notes>
  <HiddenSlides>0</HiddenSlides>
  <MMClips>4</MMClips>
  <ScaleCrop>false</ScaleCrop>
  <HeadingPairs>
    <vt:vector size="8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  <vt:variant>
        <vt:lpstr>הצגות מותאמות אישית</vt:lpstr>
      </vt:variant>
      <vt:variant>
        <vt:i4>16</vt:i4>
      </vt:variant>
    </vt:vector>
  </HeadingPairs>
  <TitlesOfParts>
    <vt:vector size="28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Q1_0</vt:lpstr>
      <vt:lpstr>Q1_1</vt:lpstr>
      <vt:lpstr>Q1_2</vt:lpstr>
      <vt:lpstr>Q1_3</vt:lpstr>
      <vt:lpstr>Q2_0</vt:lpstr>
      <vt:lpstr>Q2_1</vt:lpstr>
      <vt:lpstr>Q2_2</vt:lpstr>
      <vt:lpstr>Q2_3</vt:lpstr>
      <vt:lpstr>Q3_0</vt:lpstr>
      <vt:lpstr>Q3_1</vt:lpstr>
      <vt:lpstr>Q3_2</vt:lpstr>
      <vt:lpstr>Q3_3</vt:lpstr>
      <vt:lpstr>Q4_0</vt:lpstr>
      <vt:lpstr>Q4_1</vt:lpstr>
      <vt:lpstr>Q4_2</vt:lpstr>
      <vt:lpstr>Q4_3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יפעת בן רפאל</dc:creator>
  <cp:lastModifiedBy>Yfat Ben Refael</cp:lastModifiedBy>
  <cp:revision>30</cp:revision>
  <dcterms:created xsi:type="dcterms:W3CDTF">2018-05-24T07:10:35Z</dcterms:created>
  <dcterms:modified xsi:type="dcterms:W3CDTF">2020-09-10T11:57:52Z</dcterms:modified>
</cp:coreProperties>
</file>