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0" r:id="rId5"/>
    <p:sldId id="274" r:id="rId6"/>
    <p:sldId id="277" r:id="rId7"/>
    <p:sldId id="275" r:id="rId8"/>
    <p:sldId id="276" r:id="rId9"/>
  </p:sldIdLst>
  <p:sldSz cx="12192000" cy="6858000"/>
  <p:notesSz cx="6858000" cy="9144000"/>
  <p:custShowLst>
    <p:custShow name="Q1_0" id="0">
      <p:sldLst/>
    </p:custShow>
    <p:custShow name="Q1_1" id="1">
      <p:sldLst/>
    </p:custShow>
    <p:custShow name="Q1_2" id="2">
      <p:sldLst/>
    </p:custShow>
    <p:custShow name="Q1_3" id="3">
      <p:sldLst/>
    </p:custShow>
    <p:custShow name="Q2_0" id="4">
      <p:sldLst>
        <p:sld r:id="rId6"/>
      </p:sldLst>
    </p:custShow>
    <p:custShow name="Q2_1" id="5">
      <p:sldLst>
        <p:sld r:id="rId8"/>
      </p:sldLst>
    </p:custShow>
    <p:custShow name="Q2_2" id="6">
      <p:sldLst>
        <p:sld r:id="rId9"/>
      </p:sldLst>
    </p:custShow>
    <p:custShow name="Q2_3" id="7">
      <p:sldLst>
        <p:sld r:id="rId7"/>
      </p:sldLst>
    </p:custShow>
    <p:custShow name="Q3_0" id="8">
      <p:sldLst/>
    </p:custShow>
    <p:custShow name="Q3_1" id="9">
      <p:sldLst/>
    </p:custShow>
    <p:custShow name="Q3_2" id="10">
      <p:sldLst/>
    </p:custShow>
    <p:custShow name="Q3_3" id="11">
      <p:sldLst/>
    </p:custShow>
    <p:custShow name="Q4_0" id="12">
      <p:sldLst/>
    </p:custShow>
    <p:custShow name="Q4_1" id="13">
      <p:sldLst/>
    </p:custShow>
    <p:custShow name="Q4_2" id="14">
      <p:sldLst/>
    </p:custShow>
    <p:custShow name="Q4_3" id="15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4A3D-91C7-49E6-9678-9EE2899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B0F79-F6B3-46B7-8734-1672FF4BE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02ECB-F04E-402A-AB86-D10EBF5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5A90D-1174-4048-A0E2-18191A9B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CCAC-4B55-4C82-AC45-87F02EE7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17D4-54DF-4132-94E0-A658583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7E0BA-4F88-4C17-A1B6-F9334B694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5B73-8BA9-4011-8F0E-69A44B5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7EE0-F713-4100-8503-3CEB6AF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E8C6-B8BD-411D-A9A3-B99A6766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43053-FE70-4173-B20A-7005CADF1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27D0-C1FA-4132-A713-50F91200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6B75-60D7-45B0-A7F2-AD6597A1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A2FE-2011-4737-9E07-731FEF7D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A887-EC48-47DC-B71A-63AB7493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DAB4-328B-4B88-9073-B1858857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54FEA-3074-481D-B67F-9C818B19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211C-98C1-4EE6-9CFB-2E3E0AE6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8A75-9BCB-41A9-99F4-1E280731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25B4-552F-4F49-A747-01AC15B2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07BA-614F-4567-A4E6-3A5B31A1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8F3D-33B6-4358-A160-2C456D8B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591CE-D8E5-42BF-9CC8-97CF9D20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6A860-63C4-475B-847C-44412145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B54A-87C9-4403-B232-F751FFE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7D40-3D53-4095-8619-A3F2D041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FD22-A7B9-4019-9DAC-54B42BBF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93586-3BDE-4D44-934B-3A392CB39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F08D9-FAEE-4A94-AABB-DC909321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3E957-E4B9-4148-AE45-2B90D14F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713E-968F-46DB-B4AC-3D2C115A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939F-74F9-41B8-A7C4-FEABF553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4ADB9-E521-4738-A62C-EAA3B83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CE12F-4734-42E1-9887-C591AFAD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873D4-96E6-4096-8074-D295EC29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1C0AA-0A7D-41C0-9EDA-A94604949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E1C22-9435-4F17-8D52-4D3874EA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8E8ED-CFCD-418A-A65F-DB28016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34E79-F0AE-4678-A92C-A0D17B78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05A8-5DC3-4768-AE76-6176651C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300AC-D2C3-4E3E-B5CB-F88E3411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6948E-0CE4-4BE2-8408-0E49CF5A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643CB-5B46-4B95-9A8F-02CE53B7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20915-AB17-49C4-BEAE-4022DBCA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194A-9D95-48B1-BD9D-1E4AD31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B675-1FE8-44F7-841D-E6B51CA1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4999-6805-45A2-9CF2-D6DCB07A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C948-97F8-4FAF-B9F8-389E3419B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B084-5AE5-4DD5-8F9E-DEFDFD4EB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E3B3A-ED61-48BA-8E13-D58DB01D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309B-A57C-41B3-9407-2A217553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8E1C7-48BD-4218-8F3B-3900FDD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F966-ACA1-47F0-A7C3-4D0F2E1B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3F03-7FDB-49AE-A040-BF019967D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501D9-CA2F-4A13-9D16-E12DCE06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AC19-69B2-4498-B50E-F7F6EA6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CA8-ED0B-42E7-ABEF-74F0172B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AA5CB-5C48-434D-B977-AC1E2442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F5FAA-2E79-436F-BB1F-3DB250E9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54994-4FF0-4FAA-81B1-E6620BFC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AE23-9139-4BE3-AB28-9E2A4DDE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DA2-FAF2-4093-B3E2-738745D3D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F8DB-C695-459E-95A7-70D1A20CD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A0B17A-B038-4F33-A8D1-BEE1B21B96FD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להתחיל</a:t>
            </a:r>
          </a:p>
        </p:txBody>
      </p:sp>
    </p:spTree>
    <p:extLst>
      <p:ext uri="{BB962C8B-B14F-4D97-AF65-F5344CB8AC3E}">
        <p14:creationId xmlns:p14="http://schemas.microsoft.com/office/powerpoint/2010/main" val="29213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2DAE2CD2-1096-4E98-85F6-9497A3987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625600"/>
            <a:ext cx="6155605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nsCView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DB29A5EA-B0DF-402E-8BE3-4EBEE46D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1" y="4140200"/>
            <a:ext cx="3728042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20" name="AnsBView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7C6BE9D0-2777-4340-9A13-6AFDDDF15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68" y="4140200"/>
            <a:ext cx="3786951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18" name="AnsAView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78B19FDE-AC4D-4C52-9A99-C4417EC03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70" y="4140200"/>
            <a:ext cx="3728042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grpSp>
        <p:nvGrpSpPr>
          <p:cNvPr id="4" name="קבוצה 8">
            <a:extLst>
              <a:ext uri="{FF2B5EF4-FFF2-40B4-BE49-F238E27FC236}">
                <a16:creationId xmlns:a16="http://schemas.microsoft.com/office/drawing/2014/main" id="{962F0684-B3BD-436F-99D3-7771A2078AA4}"/>
              </a:ext>
            </a:extLst>
          </p:cNvPr>
          <p:cNvGrpSpPr/>
          <p:nvPr/>
        </p:nvGrpSpPr>
        <p:grpSpPr>
          <a:xfrm>
            <a:off x="2132897" y="6268273"/>
            <a:ext cx="7924104" cy="365982"/>
            <a:chOff x="2132897" y="6092104"/>
            <a:chExt cx="7924104" cy="3659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32CA0-FC3F-4306-93F9-7B79A5DAA936}"/>
                </a:ext>
              </a:extLst>
            </p:cNvPr>
            <p:cNvSpPr txBox="1"/>
            <p:nvPr/>
          </p:nvSpPr>
          <p:spPr>
            <a:xfrm>
              <a:off x="9696274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DF5D31-061D-49E8-B56D-94F38314FBCE}"/>
                </a:ext>
              </a:extLst>
            </p:cNvPr>
            <p:cNvSpPr txBox="1"/>
            <p:nvPr/>
          </p:nvSpPr>
          <p:spPr>
            <a:xfrm>
              <a:off x="5914238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5932A9-AD87-452F-80DA-63BF7899C34F}"/>
                </a:ext>
              </a:extLst>
            </p:cNvPr>
            <p:cNvSpPr txBox="1"/>
            <p:nvPr/>
          </p:nvSpPr>
          <p:spPr>
            <a:xfrm>
              <a:off x="2132897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מלבן 7">
            <a:extLst>
              <a:ext uri="{FF2B5EF4-FFF2-40B4-BE49-F238E27FC236}">
                <a16:creationId xmlns:a16="http://schemas.microsoft.com/office/drawing/2014/main" id="{92BDDD33-1791-4743-9B15-EBEE04C12E4B}"/>
              </a:ext>
            </a:extLst>
          </p:cNvPr>
          <p:cNvSpPr/>
          <p:nvPr/>
        </p:nvSpPr>
        <p:spPr>
          <a:xfrm>
            <a:off x="279400" y="3746500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82804A-8490-498F-BFCA-EC59605102CA}"/>
              </a:ext>
            </a:extLst>
          </p:cNvPr>
          <p:cNvSpPr/>
          <p:nvPr/>
        </p:nvSpPr>
        <p:spPr>
          <a:xfrm>
            <a:off x="4216400" y="37465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שולש שווה-שוקיים 9">
            <a:extLst>
              <a:ext uri="{FF2B5EF4-FFF2-40B4-BE49-F238E27FC236}">
                <a16:creationId xmlns:a16="http://schemas.microsoft.com/office/drawing/2014/main" id="{0CB17E26-C400-4E6D-AE3B-D9171FE70DF7}"/>
              </a:ext>
            </a:extLst>
          </p:cNvPr>
          <p:cNvSpPr/>
          <p:nvPr/>
        </p:nvSpPr>
        <p:spPr>
          <a:xfrm>
            <a:off x="8153400" y="37465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805F3C-047C-4F4B-AC48-EC805C076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35000"/>
            <a:ext cx="5028522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5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421104C-2A93-48AB-AB71-648CA14E7580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לסיום</a:t>
            </a:r>
          </a:p>
        </p:txBody>
      </p:sp>
    </p:spTree>
    <p:extLst>
      <p:ext uri="{BB962C8B-B14F-4D97-AF65-F5344CB8AC3E}">
        <p14:creationId xmlns:p14="http://schemas.microsoft.com/office/powerpoint/2010/main" val="21520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F581A6-EAD0-4159-B191-00E6F285A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92A0489-4382-4E95-B01F-179F807B1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2.0_CC">
            <a:hlinkClick r:id="" action="ppaction://media"/>
            <a:extLst>
              <a:ext uri="{FF2B5EF4-FFF2-40B4-BE49-F238E27FC236}">
                <a16:creationId xmlns:a16="http://schemas.microsoft.com/office/drawing/2014/main" id="{B684055C-6AA5-4B4F-AAD3-688EED1F34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3_CC">
            <a:hlinkClick r:id="" action="ppaction://media"/>
            <a:extLst>
              <a:ext uri="{FF2B5EF4-FFF2-40B4-BE49-F238E27FC236}">
                <a16:creationId xmlns:a16="http://schemas.microsoft.com/office/drawing/2014/main" id="{907D8FA0-958C-487A-9A64-9E731A7FCA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97AD1A65-808E-40B9-A749-F29E7664CFCB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5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1_CC">
            <a:hlinkClick r:id="" action="ppaction://media"/>
            <a:extLst>
              <a:ext uri="{FF2B5EF4-FFF2-40B4-BE49-F238E27FC236}">
                <a16:creationId xmlns:a16="http://schemas.microsoft.com/office/drawing/2014/main" id="{202F9477-BE00-4ACF-A2E4-211FEF6A0E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88A416EC-D354-490E-81C2-1C2DE163750C}"/>
              </a:ext>
            </a:extLst>
          </p:cNvPr>
          <p:cNvSpPr/>
          <p:nvPr/>
        </p:nvSpPr>
        <p:spPr>
          <a:xfrm>
            <a:off x="729344" y="729344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2_CC">
            <a:hlinkClick r:id="" action="ppaction://media"/>
            <a:extLst>
              <a:ext uri="{FF2B5EF4-FFF2-40B4-BE49-F238E27FC236}">
                <a16:creationId xmlns:a16="http://schemas.microsoft.com/office/drawing/2014/main" id="{76AC3B3F-D36B-439D-83BA-3DC6A8363B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900154A-C2FE-4AC8-A1B4-12A5931F3F9A}"/>
              </a:ext>
            </a:extLst>
          </p:cNvPr>
          <p:cNvSpPr/>
          <p:nvPr/>
        </p:nvSpPr>
        <p:spPr>
          <a:xfrm>
            <a:off x="685802" y="656774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9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Mod_V6.1.potm" id="{8A736A81-2F59-46F5-BAE1-1D4BDC27B8BE}" vid="{5A79A10F-BD19-4188-9043-1510B00F90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PowerMod_V6.1</Template>
  <TotalTime>683</TotalTime>
  <Words>7</Words>
  <Application>Microsoft Office PowerPoint</Application>
  <PresentationFormat>מסך רחב</PresentationFormat>
  <Paragraphs>5</Paragraphs>
  <Slides>8</Slides>
  <Notes>0</Notes>
  <HiddenSlides>0</HiddenSlides>
  <MMClips>4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  <vt:variant>
        <vt:lpstr>הצגות מותאמות אישית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Q1_0</vt:lpstr>
      <vt:lpstr>Q1_1</vt:lpstr>
      <vt:lpstr>Q1_2</vt:lpstr>
      <vt:lpstr>Q1_3</vt:lpstr>
      <vt:lpstr>Q2_0</vt:lpstr>
      <vt:lpstr>Q2_1</vt:lpstr>
      <vt:lpstr>Q2_2</vt:lpstr>
      <vt:lpstr>Q2_3</vt:lpstr>
      <vt:lpstr>Q3_0</vt:lpstr>
      <vt:lpstr>Q3_1</vt:lpstr>
      <vt:lpstr>Q3_2</vt:lpstr>
      <vt:lpstr>Q3_3</vt:lpstr>
      <vt:lpstr>Q4_0</vt:lpstr>
      <vt:lpstr>Q4_1</vt:lpstr>
      <vt:lpstr>Q4_2</vt:lpstr>
      <vt:lpstr>Q4_3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יפעת בן רפאל</dc:creator>
  <cp:lastModifiedBy>Yfat Ben Refael</cp:lastModifiedBy>
  <cp:revision>30</cp:revision>
  <dcterms:created xsi:type="dcterms:W3CDTF">2018-05-24T07:10:35Z</dcterms:created>
  <dcterms:modified xsi:type="dcterms:W3CDTF">2020-09-10T11:58:51Z</dcterms:modified>
</cp:coreProperties>
</file>